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ХРЯЩЕВАЯ ТКАНЬ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22.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иалиновый хрящ. Ребро кролика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REZERV\RS\14082013_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589"/>
          <a:stretch>
            <a:fillRect/>
          </a:stretch>
        </p:blipFill>
        <p:spPr bwMode="auto">
          <a:xfrm>
            <a:off x="0" y="776652"/>
            <a:ext cx="6357950" cy="6081348"/>
          </a:xfrm>
          <a:prstGeom prst="rect">
            <a:avLst/>
          </a:prstGeom>
          <a:noFill/>
        </p:spPr>
      </p:pic>
      <p:sp>
        <p:nvSpPr>
          <p:cNvPr id="9" name="Правая фигурная скобка 8"/>
          <p:cNvSpPr/>
          <p:nvPr/>
        </p:nvSpPr>
        <p:spPr>
          <a:xfrm>
            <a:off x="6286512" y="857232"/>
            <a:ext cx="500066" cy="1428760"/>
          </a:xfrm>
          <a:prstGeom prst="rightBrace">
            <a:avLst>
              <a:gd name="adj1" fmla="val 8333"/>
              <a:gd name="adj2" fmla="val 50985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86578" y="1357298"/>
            <a:ext cx="235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НАДХРЯЩНИЦА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643438" y="2214554"/>
            <a:ext cx="2214578" cy="85884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16" y="2857496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ХОНДРОБЛАСТ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4929190" y="3786190"/>
            <a:ext cx="428628" cy="642942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rot="10800000" flipH="1" flipV="1">
            <a:off x="5357818" y="4107660"/>
            <a:ext cx="1357322" cy="357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15140" y="3929066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ИЗОГЕННАЯ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4357686" y="5357826"/>
            <a:ext cx="221457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72264" y="5072074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МЕЖКЛЕТОЧНОЕ ВЕЩЕСТВО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6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23. Эластический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хрящ.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Ушная раковина свиньи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REZERV\RS\фото\24062013_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8301"/>
          <a:stretch>
            <a:fillRect/>
          </a:stretch>
        </p:blipFill>
        <p:spPr bwMode="auto">
          <a:xfrm>
            <a:off x="0" y="857232"/>
            <a:ext cx="5715008" cy="6000768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3286116" y="2285992"/>
            <a:ext cx="285752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500166" y="1571612"/>
            <a:ext cx="4572032" cy="7143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5074" y="2000240"/>
            <a:ext cx="29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ЭЛАСТИЧЕСКИЕ ВОЛОКНА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4286248" y="4643446"/>
            <a:ext cx="500066" cy="92869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rot="10800000" flipH="1">
            <a:off x="4786314" y="5072075"/>
            <a:ext cx="1285884" cy="357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2198" y="485776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ИЗОГЕННАЯ ГРУППА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ХРЯЩЕВАЯ ТКАНЬ</vt:lpstr>
      <vt:lpstr>Препарат 22. Гиалиновый хрящ. Ребро кролика</vt:lpstr>
      <vt:lpstr>Препарат 23. Эластический хрящ.  Ушная раковина свиньи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Хрящевая ткань</dc:title>
  <dc:creator>Dell</dc:creator>
  <cp:lastModifiedBy>Dell</cp:lastModifiedBy>
  <cp:revision>25</cp:revision>
  <dcterms:created xsi:type="dcterms:W3CDTF">2013-11-12T18:08:53Z</dcterms:created>
  <dcterms:modified xsi:type="dcterms:W3CDTF">2021-02-28T20:14:46Z</dcterms:modified>
</cp:coreProperties>
</file>